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770710"/>
            <a:ext cx="5259493" cy="10450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ETHOLOGY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821" y="4142273"/>
            <a:ext cx="4945984" cy="10968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BY : DR. NILOFER SYED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2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7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71909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9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4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437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58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58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58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9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84971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84971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9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841" y="653144"/>
            <a:ext cx="7873634" cy="59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98034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58846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8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215154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2903" cy="70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9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1894114"/>
            <a:ext cx="8596668" cy="207699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91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503" y="404950"/>
            <a:ext cx="7577852" cy="56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5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9" y="261257"/>
            <a:ext cx="8135708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2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9131" cy="58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7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911" y="169818"/>
            <a:ext cx="7543054" cy="56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1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0"/>
            <a:ext cx="9065622" cy="60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411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2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424160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40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8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ETHOLOGY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ETHOLOGY</dc:title>
  <dc:creator>USER</dc:creator>
  <cp:lastModifiedBy>USER</cp:lastModifiedBy>
  <cp:revision>3</cp:revision>
  <dcterms:created xsi:type="dcterms:W3CDTF">2020-10-19T13:27:59Z</dcterms:created>
  <dcterms:modified xsi:type="dcterms:W3CDTF">2020-10-19T13:49:54Z</dcterms:modified>
</cp:coreProperties>
</file>